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1992" y="-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022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160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800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603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248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965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797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6213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3228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625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775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D9B78-790D-452B-9FC2-ACA2EED5400A}" type="datetimeFigureOut">
              <a:rPr lang="pt-BR" smtClean="0"/>
              <a:t>19/10/2016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58518-E23B-47AE-95E9-EBE68B2529D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04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6403" y="137787"/>
            <a:ext cx="5671159" cy="1753644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II </a:t>
            </a:r>
            <a:r>
              <a:rPr lang="en-US" sz="48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CONAF</a:t>
            </a:r>
            <a:r>
              <a:rPr lang="en-US" sz="48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48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en-US" sz="16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II </a:t>
            </a:r>
            <a:r>
              <a:rPr lang="en-US" sz="1600" b="1" dirty="0" err="1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Congresso</a:t>
            </a:r>
            <a:r>
              <a:rPr lang="en-US" sz="16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Brasileiro</a:t>
            </a:r>
            <a:r>
              <a:rPr lang="en-US" sz="16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da</a:t>
            </a:r>
            <a:r>
              <a:rPr lang="en-US" sz="4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4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en-US" sz="1600" b="1" dirty="0" err="1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Associação</a:t>
            </a:r>
            <a:r>
              <a:rPr lang="en-US" sz="16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Brasileira de Antropologia Forense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pt-BR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5885" y="2315010"/>
            <a:ext cx="8104339" cy="1342589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sz="4800" dirty="0" smtClean="0"/>
              <a:t>Título da Apresentação</a:t>
            </a:r>
            <a:endParaRPr lang="pt-BR" sz="4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07" y="137787"/>
            <a:ext cx="1093976" cy="1080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7402882" y="263680"/>
            <a:ext cx="1240077" cy="954107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Espaço para a logo da instituição do palestrante</a:t>
            </a:r>
            <a:endParaRPr lang="pt-BR" sz="1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041742" y="3807913"/>
            <a:ext cx="5373665" cy="7386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Nome do Palestrante</a:t>
            </a:r>
            <a:endParaRPr lang="pt-BR" sz="2400" dirty="0" smtClean="0"/>
          </a:p>
          <a:p>
            <a:pPr algn="ctr"/>
            <a:r>
              <a:rPr lang="en-US" dirty="0" smtClean="0"/>
              <a:t>Mini currículo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962404" y="5719584"/>
            <a:ext cx="35323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Riverside Hotel</a:t>
            </a:r>
          </a:p>
          <a:p>
            <a:pPr algn="ctr"/>
            <a:r>
              <a:rPr lang="en-US" sz="1600" dirty="0" smtClean="0"/>
              <a:t>Lauro de Freitas, Bahia</a:t>
            </a:r>
          </a:p>
          <a:p>
            <a:pPr algn="ctr"/>
            <a:r>
              <a:rPr lang="en-US" sz="1600" dirty="0" smtClean="0"/>
              <a:t>03 a 05 de novembro de 2016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71149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Instruções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Prezado Palestrante, Sugerimos que utilize em sua apresentação o primeiro SLIDE como apresentado no anterior.</a:t>
            </a:r>
          </a:p>
          <a:p>
            <a:endParaRPr lang="pt-BR" dirty="0"/>
          </a:p>
          <a:p>
            <a:r>
              <a:rPr lang="pt-BR" dirty="0" smtClean="0"/>
              <a:t>Observe que sua apresentação é livre e pode ser formatada como quiser.</a:t>
            </a:r>
          </a:p>
          <a:p>
            <a:r>
              <a:rPr lang="pt-BR" dirty="0" smtClean="0"/>
              <a:t>Ainda que você mude o fundo do slide,  colorido, </a:t>
            </a:r>
            <a:r>
              <a:rPr lang="pt-BR" dirty="0" err="1" smtClean="0"/>
              <a:t>degradê</a:t>
            </a:r>
            <a:r>
              <a:rPr lang="pt-BR" dirty="0" smtClean="0"/>
              <a:t> ou outro, o fundo do primeiro slide continua branco, pois existe um retângulo nesta cor no fundo do primeiro slide.</a:t>
            </a:r>
          </a:p>
          <a:p>
            <a:r>
              <a:rPr lang="pt-BR" dirty="0" smtClean="0"/>
              <a:t>Experimente copiar o primeiro slide e colá-lo em sua apresentação – é simples.</a:t>
            </a:r>
          </a:p>
          <a:p>
            <a:r>
              <a:rPr lang="pt-BR" dirty="0" smtClean="0"/>
              <a:t>Sucesso!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81917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114</Words>
  <Application>Microsoft Office PowerPoint</Application>
  <PresentationFormat>Apresentação na tela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II CONAF II Congresso Brasileiro da Associação Brasileira de Antropologia Forense </vt:lpstr>
      <vt:lpstr>Instruções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CONAF Associação</dc:title>
  <dc:creator>Aluisio</dc:creator>
  <cp:lastModifiedBy>Malthus Galvao</cp:lastModifiedBy>
  <cp:revision>9</cp:revision>
  <dcterms:created xsi:type="dcterms:W3CDTF">2016-10-19T23:12:24Z</dcterms:created>
  <dcterms:modified xsi:type="dcterms:W3CDTF">2016-10-20T00:31:29Z</dcterms:modified>
</cp:coreProperties>
</file>